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cert-manager.io/docs/configuration/acme/dns01/digitalocean/" TargetMode="Externa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Kubernetes in Minutes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  <a:ea typeface="Noto Sans CJK SC"/>
              </a:rPr>
              <a:t>Provisioning, and configuring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  <a:ea typeface="Noto Sans CJK SC"/>
              </a:rPr>
              <a:t>DigitalOcean managed K8S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41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621000" y="2106720"/>
            <a:ext cx="9071280" cy="13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Enough slides</a:t>
            </a:r>
            <a:br/>
            <a:r>
              <a:rPr b="0" lang="en-US" sz="4400" spc="-1" strike="noStrike">
                <a:latin typeface="Bitstream Vera Sans"/>
              </a:rPr>
              <a:t>Hands-on time!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20160" y="0"/>
            <a:ext cx="10059480" cy="565740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274320" y="218880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Questions time!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3"/>
          <a:stretch/>
        </p:blipFill>
        <p:spPr>
          <a:xfrm>
            <a:off x="3666960" y="91440"/>
            <a:ext cx="2459160" cy="18442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4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718640" y="2274480"/>
            <a:ext cx="6696360" cy="18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Arial"/>
              </a:rPr>
              <a:t>devops@naviteq.io</a:t>
            </a:r>
            <a:endParaRPr b="0" lang="en-US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5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Something to explore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074240"/>
            <a:ext cx="9071280" cy="37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Bitstream Vera Sans"/>
              </a:rPr>
              <a:t>Cert-manager DNS validation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 u="sng">
                <a:solidFill>
                  <a:srgbClr val="0000ff"/>
                </a:solidFill>
                <a:uFillTx/>
                <a:latin typeface="Bitstream Vera Sans"/>
                <a:hlinkClick r:id="rId1"/>
              </a:rPr>
              <a:t>https://cert-manager.io/docs/configuration/acme/dns01/digitalocean/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Bitstream Vera Sans"/>
              </a:rPr>
              <a:t>ExternalDNS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a6099"/>
                </a:solidFill>
                <a:latin typeface="Bitstream Vera Sans"/>
              </a:rPr>
              <a:t>https://www.digitalocean.com/community/tutorials/how-to-automatically-manage-dns-records-from-digitalocean-kubernetes-using-externaldns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3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Something to explore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4000" y="1311120"/>
            <a:ext cx="9071280" cy="33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Bitstream Vera Sans"/>
              </a:rPr>
              <a:t>Terraform provider documentation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a6099"/>
                </a:solidFill>
                <a:latin typeface="Bitstream Vera Sans"/>
              </a:rPr>
              <a:t>https://registry.terraform.io/providers/digitalocean/digitalocean/latest/docs/resources/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Bitstream Vera Sans"/>
              </a:rPr>
              <a:t>Detailed manual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a6099"/>
                </a:solidFill>
                <a:latin typeface="Bitstream Vera Sans"/>
              </a:rPr>
              <a:t>https://github.com/digitalocean/Kubernetes-Starter-Kit-Developers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-10800" y="-1369800"/>
            <a:ext cx="10090440" cy="7567920"/>
          </a:xfrm>
          <a:prstGeom prst="rect">
            <a:avLst/>
          </a:prstGeom>
          <a:ln>
            <a:noFill/>
          </a:ln>
        </p:spPr>
      </p:pic>
      <p:sp>
        <p:nvSpPr>
          <p:cNvPr id="4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Who is this guy 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504000" y="1311120"/>
            <a:ext cx="9071280" cy="33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My name is Grigory, but you can call me Greg.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  <a:ea typeface="Noto Sans CJK SC"/>
              </a:rPr>
              <a:t>Father of one Shiba-inu, and two reckless boys.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  <a:ea typeface="Noto Sans CJK SC"/>
              </a:rPr>
              <a:t>DevOps Team Lead at Naviteq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  <a:ea typeface="Noto Sans CJK SC"/>
              </a:rPr>
              <a:t>We provide DevOps services for customers in Israel, and EU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6563160" y="3069000"/>
            <a:ext cx="807120" cy="80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Why K8S 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Kubernetes became a standard a while ago, there are tons of things done for it, or with it in mind.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Why DigitalOcean 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>
            <a:off x="504000" y="1311120"/>
            <a:ext cx="9071280" cy="33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Bitstream Vera Sans"/>
              </a:rPr>
              <a:t>You can have cluster up in minutes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Bitstream Vera Sans"/>
              </a:rPr>
              <a:t>Autoscaling is easy to configure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Bitstream Vera Sans"/>
              </a:rPr>
              <a:t>Automated minor version upgrades 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Bitstream Vera Sans"/>
              </a:rPr>
              <a:t>1-click apps from marketplace</a:t>
            </a:r>
            <a:endParaRPr b="0" lang="en-US" sz="32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Bitstream Vera Sans"/>
              </a:rPr>
              <a:t>Traffic pooling. Free amount of traffic is stacked, and shared between nodes in the pool.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881640" y="1043640"/>
            <a:ext cx="7826040" cy="5173920"/>
          </a:xfrm>
          <a:prstGeom prst="rect">
            <a:avLst/>
          </a:prstGeom>
          <a:ln>
            <a:noFill/>
          </a:ln>
        </p:spPr>
      </p:pic>
      <p:sp>
        <p:nvSpPr>
          <p:cNvPr id="58" name="CustomShape 1"/>
          <p:cNvSpPr/>
          <p:nvPr/>
        </p:nvSpPr>
        <p:spPr>
          <a:xfrm>
            <a:off x="504000" y="46800"/>
            <a:ext cx="9071280" cy="13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DigitalOcean Managed Kubernetes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4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Worker nodes, and pricing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822960" y="356976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2a6099"/>
                </a:solidFill>
                <a:latin typeface="Bitstream Vera Sans"/>
              </a:rPr>
              <a:t>https://www.digitalocean.com/pricing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3"/>
          <a:stretch/>
        </p:blipFill>
        <p:spPr>
          <a:xfrm>
            <a:off x="1828800" y="1005840"/>
            <a:ext cx="6309000" cy="40683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4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Tools we are going to use today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9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terraform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doctl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kubectl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helm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Preparations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We have to generate API key to authenticate, and authorize our requests to DigitalOcean API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a6099"/>
                </a:solidFill>
                <a:latin typeface="Bitstream Vera Sans"/>
              </a:rPr>
              <a:t>https://cloud.digitalocean.com/account/api/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29560" y="1168920"/>
            <a:ext cx="9071280" cy="397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latin typeface="Bitstream Vera Sans"/>
              </a:rPr>
              <a:t>• </a:t>
            </a:r>
            <a:r>
              <a:rPr b="0" lang="en-US" sz="3200" spc="-1" strike="noStrike">
                <a:latin typeface="Bitstream Vera Sans"/>
              </a:rPr>
              <a:t>DOKS cluster running with multiple nodes, and autoscaling enabled</a:t>
            </a:r>
            <a:br/>
            <a:r>
              <a:rPr b="0" lang="en-US" sz="3200" spc="-1" strike="noStrike">
                <a:latin typeface="Bitstream Vera Sans"/>
              </a:rPr>
              <a:t>• Demo application deployed, and reachable from the internet over https with valid certificate</a:t>
            </a:r>
            <a:br/>
            <a:r>
              <a:rPr b="0" lang="en-US" sz="3200" spc="-1" strike="noStrike">
                <a:latin typeface="Bitstream Vera Sans"/>
              </a:rPr>
              <a:t>• As less manual actions as possible, but show diverse ways of interacting with DOKS</a:t>
            </a:r>
            <a:br/>
            <a:endParaRPr b="0" lang="en-US" sz="32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5120640"/>
            <a:ext cx="549000" cy="54900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8836200" y="5069160"/>
            <a:ext cx="1243440" cy="600480"/>
          </a:xfrm>
          <a:prstGeom prst="rect">
            <a:avLst/>
          </a:prstGeom>
          <a:ln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0" y="5120640"/>
            <a:ext cx="548280" cy="548280"/>
          </a:xfrm>
          <a:prstGeom prst="rect">
            <a:avLst/>
          </a:prstGeom>
          <a:ln>
            <a:noFill/>
          </a:ln>
        </p:spPr>
      </p:pic>
      <p:sp>
        <p:nvSpPr>
          <p:cNvPr id="82" name="CustomShape 2"/>
          <p:cNvSpPr/>
          <p:nvPr/>
        </p:nvSpPr>
        <p:spPr>
          <a:xfrm>
            <a:off x="457200" y="365760"/>
            <a:ext cx="9143640" cy="74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Bitstream Vera Sans"/>
              </a:rPr>
              <a:t>Definition of done: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2022-04-25T20:18:31Z</dcterms:created>
  <dc:creator/>
  <dc:description/>
  <dc:language>en-US</dc:language>
  <cp:lastModifiedBy/>
  <dcterms:modified xsi:type="dcterms:W3CDTF">2022-05-10T13:11:15Z</dcterms:modified>
  <cp:revision>6</cp:revision>
  <dc:subject/>
  <dc:title/>
</cp:coreProperties>
</file>